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80" d="100"/>
          <a:sy n="80" d="100"/>
        </p:scale>
        <p:origin x="787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5D7711-C94B-4C64-A2B6-E84320566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282322C-B7C2-431B-A5D8-706EB46B9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F9401B-F635-4F1E-9AF0-678F81686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1BE496-7994-4F6D-95A1-7DBFDFF5A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A19919-71C5-407B-8211-C2DBC862E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68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DD224-F03C-453B-A03A-51B076E27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22DC41E-6836-45EA-9B64-93453DD3DD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FEB4BA-A861-46CF-9F99-1B7C1F61D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912FAA-5448-458C-896E-81A8EF2DA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99296B-0547-459A-808B-397C67EB4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660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4469FC-28C4-45C2-AF2D-0FC3F12CC8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72997E-A141-471B-843F-94EB2F0BA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BDB52F-49FE-4CCC-BCB9-D2B4C5B4B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68BE42-D503-4572-A6FF-B49F7DBB3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F345DA-5083-4911-828D-79887773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8409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F16BE-DF23-420F-8819-3E3AFDEB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BD8ED3-CB11-4CF9-9A3D-C136CB729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3B04D9-C5C2-4B3C-9441-5A88B89E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A8D587-F432-4D77-BDBA-32698A6BA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DCEA16-1291-45DC-B9B6-0B2DC2FA6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572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E108A0-9C40-4149-971A-AA1A0AE96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49DAEC-E07C-4C8E-A469-EB2991AE8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940D3D-5279-412E-975E-3AA956EB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F6727B-D09C-4A4F-A37E-D21DEFB7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BF72E5-0EB0-4709-8FDA-047B0C983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09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AE6F07-C1F8-4B56-9CB0-AEFDBE38E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E48722-F0E7-40D5-8CF9-D45E2D7E3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1B41F1F-F10F-45AD-95D4-77818AE6E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21A9B39-75B5-4799-B66A-4AE89A1CF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664119-ED72-49B0-98F1-D25C1E379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49B4F2-AC22-48C5-B71F-8D01968E4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439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C59F7-560B-4C36-8510-8FF338AD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FA60C2-4764-440B-9F46-75A7811AB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D8442F-A897-4B78-87E3-F6E3FA35D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968C0DD-21A9-46AC-A57E-87DA57AA3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EB3A251-0046-4D2F-A2C6-DB82B0368C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4DA76B5-2967-44BD-9C29-9A76A15C5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4B19A6D-6198-4C45-B2B3-3E636B6AE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1A97399-CB98-4F40-9B39-DBB3B4702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02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5AD22C-F865-4C4D-8EC3-60CE44C27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EB6BED-6B37-49A7-A5CA-04AA63AA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0EC5A1E-45CC-4327-A29B-9E480E25D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1D07EE-D71F-421F-B692-FF700EF2E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3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5548A51-DCC8-4E6B-8EC2-404049A0E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9580313-C29E-4D43-B3CB-026E5161C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976D82-E85D-4DEA-8728-46FBC55A2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173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1C3E8-9F18-4729-917E-A2683B3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461E2C-8B08-4DE1-A512-40D5D3844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6F2FCC-C86F-496D-8FCE-D1AA0AECF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85AB86-12A5-46A8-AE55-A432E59F7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D320D1-2915-4635-92A4-FD25878A4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E4D420-21FB-4248-9EA9-4B27FF6EB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2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7D71E3-C001-4389-973E-A3441ADDA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538F581-47C0-4819-BA69-2E53297925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D3361B-FEB2-4233-A664-794321439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A240E7-DE6C-46EB-B46C-2E13068C6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F8E031-3CF9-4F36-998F-3C648864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96455-AC56-4B47-A40E-5F9135DEC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21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D184EF2-ED5B-4EB4-8CEE-F26B97048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958B25-4CF8-4E4B-B98A-8F44273ED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74915E-77D1-40C9-AA98-93CBD8778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A1A17-61B0-4BB5-A868-D1A813635486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83A2C7-7557-418E-B00A-1FFDD7F26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2BB263-2E11-4D63-9566-A50783AB2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2E50A-B444-4917-9C43-9225684D15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96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83FD20B9-B08C-4ACE-B30F-061C0C2ED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18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Barbara Hermanowski</dc:creator>
  <cp:lastModifiedBy>Barbara Hermanowski</cp:lastModifiedBy>
  <cp:revision>3</cp:revision>
  <dcterms:created xsi:type="dcterms:W3CDTF">2026-03-25T09:54:50Z</dcterms:created>
  <dcterms:modified xsi:type="dcterms:W3CDTF">2026-03-25T11:08:10Z</dcterms:modified>
</cp:coreProperties>
</file>