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19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78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38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11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979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07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78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74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8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138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56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BE474-E09E-4DD2-9905-CBB42222DF57}" type="datetimeFigureOut">
              <a:rPr lang="de-DE" smtClean="0"/>
              <a:t>02.07.2025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A48CB-9464-4F32-AAD8-2677FF06EF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36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trick.lajoie@zvw.uni-goettingen.de" TargetMode="External"/><Relationship Id="rId2" Type="http://schemas.openxmlformats.org/officeDocument/2006/relationships/hyperlink" Target="http://www.uni-goettingen.de/promo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24930" y="469556"/>
            <a:ext cx="10412627" cy="4996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1400" dirty="0">
                <a:ea typeface="Times New Roman" panose="02020603050405020304" pitchFamily="18" charset="0"/>
              </a:rPr>
              <a:t>B</a:t>
            </a:r>
            <a:r>
              <a:rPr lang="de-DE" sz="1400" dirty="0">
                <a:effectLst/>
                <a:ea typeface="Times New Roman" panose="02020603050405020304" pitchFamily="18" charset="0"/>
              </a:rPr>
              <a:t>eginnen Sie zwischen dem 01. Januar und Ende Juni 2026 einen studienrelevanten Auslandsaufenthalt (nicht im Rahmen von ERASMUS+)? Dann haben Sie die Möglichkeit sich vom 01. August bis 30. September 2025 um ein PROMOS Stipendium zu bewerben. </a:t>
            </a: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de-DE" sz="1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Förderungsfähige Maßnahmen sind:</a:t>
            </a:r>
            <a:endParaRPr lang="de-DE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DE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Studienaufenthalte von Studierenden (1 - 6 Monate Förderdauer, keine Förderung für Aufenthalte in Erasmus+ Programmländern; Aufenthalte im Vereinigten Königreich können gefördert werden)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DE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Auslandsaufenthalte von Studierenden zur Anfertigung ihrer Abschlussarbeit (1 - 6 Monate Förderdauer)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DE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Praktika von Studierenden (4 Wochen bis 6 Monate Förderdauer; keine Förderung für Aufenthalte in Erasmus+ Programmländern)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DE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Sprachkurse von Studierenden und Promovierenden (3 Wochen bis 6 Monate Förderdauer)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DE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Fachkurse von Studierenden und Promovierenden (5 Tage bis 6 Wochen Förderdauer)</a:t>
            </a:r>
          </a:p>
          <a:p>
            <a:pPr algn="just"/>
            <a:r>
              <a:rPr lang="de-DE" sz="1400" dirty="0">
                <a:effectLst/>
                <a:ea typeface="Times New Roman" panose="02020603050405020304" pitchFamily="18" charset="0"/>
              </a:rPr>
              <a:t>Detaillierte Informationen auch zu den genauen Auswahlkriterien entnehmen Sie bitte dem Leitfaden auf der Homepage </a:t>
            </a:r>
            <a:r>
              <a:rPr lang="de-DE" sz="14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2"/>
              </a:rPr>
              <a:t>http://www.uni-goettingen.de/promos</a:t>
            </a:r>
            <a:r>
              <a:rPr lang="de-DE" sz="1400" dirty="0">
                <a:effectLst/>
                <a:ea typeface="Times New Roman" panose="02020603050405020304" pitchFamily="18" charset="0"/>
              </a:rPr>
              <a:t>  Dort finden Sie auch den Link zum Bewerbungsportal.</a:t>
            </a:r>
          </a:p>
          <a:p>
            <a:pPr algn="just"/>
            <a:r>
              <a:rPr lang="de-DE" sz="1400" dirty="0">
                <a:effectLst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de-DE" sz="1400" dirty="0">
                <a:effectLst/>
                <a:ea typeface="Times New Roman" panose="02020603050405020304" pitchFamily="18" charset="0"/>
              </a:rPr>
              <a:t>Bitte beachten Sie, dass die Mittel im Rahmen von PROMOS sehr begrenzt sind und nur wenige Bewerber*innen gefördert werden können. Erfolgreiche Anträge werden einer einmaligen Mobilitätsrate gefördert. Die länderabhängige Höhe können Sie ebenfalls auf der Homepage einsehen. Beziehen Sie dies bitte in ihre Planungen mit ein. </a:t>
            </a:r>
          </a:p>
          <a:p>
            <a:pPr algn="just"/>
            <a:endParaRPr lang="de-DE" sz="14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de-DE" sz="1400" dirty="0">
                <a:effectLst/>
                <a:ea typeface="Times New Roman" panose="02020603050405020304" pitchFamily="18" charset="0"/>
              </a:rPr>
              <a:t>Bei Fragen können Sie sich jederzeit gerne an </a:t>
            </a:r>
            <a:r>
              <a:rPr lang="de-DE" sz="1400" i="1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3"/>
              </a:rPr>
              <a:t>patrick.lajoie@zvw.uni-goettingen.de</a:t>
            </a:r>
            <a:r>
              <a:rPr lang="de-DE" sz="1400" i="1" dirty="0">
                <a:solidFill>
                  <a:srgbClr val="1F497D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de-DE" sz="1400" dirty="0">
                <a:effectLst/>
                <a:ea typeface="Times New Roman" panose="02020603050405020304" pitchFamily="18" charset="0"/>
              </a:rPr>
              <a:t>wenden. </a:t>
            </a:r>
          </a:p>
          <a:p>
            <a:pPr algn="just"/>
            <a:endParaRPr lang="de-DE" sz="16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4" name="Grafik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4930" y="5411966"/>
            <a:ext cx="1933575" cy="128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daad_logo_suppl_de+en_h_basic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288" y="5432983"/>
            <a:ext cx="349567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03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</vt:lpstr>
      <vt:lpstr>PowerPoint-Präsentation</vt:lpstr>
    </vt:vector>
  </TitlesOfParts>
  <Company>Georg-August-Universität Göttingen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Lajoie, Patrick</dc:creator>
  <cp:lastModifiedBy>Lajoie, Patrick</cp:lastModifiedBy>
  <cp:revision>12</cp:revision>
  <dcterms:created xsi:type="dcterms:W3CDTF">2019-01-24T10:59:50Z</dcterms:created>
  <dcterms:modified xsi:type="dcterms:W3CDTF">2025-07-02T08:07:59Z</dcterms:modified>
</cp:coreProperties>
</file>