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nva Sans Bold" charset="1" panose="020B0803030501040103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96177" y="-3695291"/>
            <a:ext cx="27638539" cy="17507760"/>
          </a:xfrm>
          <a:custGeom>
            <a:avLst/>
            <a:gdLst/>
            <a:ahLst/>
            <a:cxnLst/>
            <a:rect r="r" b="b" t="t" l="l"/>
            <a:pathLst>
              <a:path h="17507760" w="27638539">
                <a:moveTo>
                  <a:pt x="0" y="0"/>
                </a:moveTo>
                <a:lnTo>
                  <a:pt x="27638539" y="0"/>
                </a:lnTo>
                <a:lnTo>
                  <a:pt x="27638539" y="17507760"/>
                </a:lnTo>
                <a:lnTo>
                  <a:pt x="0" y="1750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87" r="0" b="-268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675100" y="885724"/>
            <a:ext cx="13668135" cy="3780647"/>
            <a:chOff x="0" y="0"/>
            <a:chExt cx="3599838" cy="9957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9838" cy="995726"/>
            </a:xfrm>
            <a:custGeom>
              <a:avLst/>
              <a:gdLst/>
              <a:ahLst/>
              <a:cxnLst/>
              <a:rect r="r" b="b" t="t" l="l"/>
              <a:pathLst>
                <a:path h="995726" w="3599838">
                  <a:moveTo>
                    <a:pt x="203200" y="0"/>
                  </a:moveTo>
                  <a:lnTo>
                    <a:pt x="3599838" y="0"/>
                  </a:lnTo>
                  <a:lnTo>
                    <a:pt x="3396638" y="995726"/>
                  </a:lnTo>
                  <a:lnTo>
                    <a:pt x="0" y="99572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867">
                <a:alpha val="5882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47625"/>
              <a:ext cx="3396638" cy="1043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68347" y="1265335"/>
            <a:ext cx="5221432" cy="3092613"/>
          </a:xfrm>
          <a:custGeom>
            <a:avLst/>
            <a:gdLst/>
            <a:ahLst/>
            <a:cxnLst/>
            <a:rect r="r" b="b" t="t" l="l"/>
            <a:pathLst>
              <a:path h="3092613" w="5221432">
                <a:moveTo>
                  <a:pt x="0" y="0"/>
                </a:moveTo>
                <a:lnTo>
                  <a:pt x="5221432" y="0"/>
                </a:lnTo>
                <a:lnTo>
                  <a:pt x="5221432" y="3092613"/>
                </a:lnTo>
                <a:lnTo>
                  <a:pt x="0" y="309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41510" y="0"/>
            <a:ext cx="6915652" cy="1564666"/>
          </a:xfrm>
          <a:custGeom>
            <a:avLst/>
            <a:gdLst/>
            <a:ahLst/>
            <a:cxnLst/>
            <a:rect r="r" b="b" t="t" l="l"/>
            <a:pathLst>
              <a:path h="1564666" w="6915652">
                <a:moveTo>
                  <a:pt x="0" y="0"/>
                </a:moveTo>
                <a:lnTo>
                  <a:pt x="6915652" y="0"/>
                </a:lnTo>
                <a:lnTo>
                  <a:pt x="6915652" y="1564666"/>
                </a:lnTo>
                <a:lnTo>
                  <a:pt x="0" y="156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98597" y="1344412"/>
            <a:ext cx="2863270" cy="2863270"/>
          </a:xfrm>
          <a:custGeom>
            <a:avLst/>
            <a:gdLst/>
            <a:ahLst/>
            <a:cxnLst/>
            <a:rect r="r" b="b" t="t" l="l"/>
            <a:pathLst>
              <a:path h="2863270" w="2863270">
                <a:moveTo>
                  <a:pt x="0" y="0"/>
                </a:moveTo>
                <a:lnTo>
                  <a:pt x="2863270" y="0"/>
                </a:lnTo>
                <a:lnTo>
                  <a:pt x="2863270" y="2863270"/>
                </a:lnTo>
                <a:lnTo>
                  <a:pt x="0" y="2863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68347" y="4815956"/>
            <a:ext cx="8994682" cy="2206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5"/>
              </a:lnSpc>
              <a:spcBef>
                <a:spcPct val="0"/>
              </a:spcBef>
            </a:pPr>
            <a:r>
              <a:rPr lang="en-US" b="true" sz="6332" strike="noStrike" u="none">
                <a:solidFill>
                  <a:srgbClr val="00386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GLOBAL EXCHANGE </a:t>
            </a:r>
          </a:p>
          <a:p>
            <a:pPr algn="l" marL="0" indent="0" lvl="0">
              <a:lnSpc>
                <a:spcPts val="8865"/>
              </a:lnSpc>
              <a:spcBef>
                <a:spcPct val="0"/>
              </a:spcBef>
            </a:pPr>
            <a:r>
              <a:rPr lang="en-US" b="true" sz="6332" strike="noStrike" u="none">
                <a:solidFill>
                  <a:srgbClr val="00386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8347" y="7191364"/>
            <a:ext cx="5915544" cy="2066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Bis 01.06.2025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b="true" sz="59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bewerben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8347" y="1217710"/>
            <a:ext cx="9283668" cy="306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8"/>
              </a:lnSpc>
            </a:pPr>
            <a:r>
              <a:rPr lang="en-US" sz="6365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Studieren im außereuropäischen Ausland?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DAGmATM0SNY</dc:identifier>
  <dcterms:modified xsi:type="dcterms:W3CDTF">2011-08-01T06:04:30Z</dcterms:modified>
  <cp:revision>1</cp:revision>
  <dc:title>Monitor GEP</dc:title>
</cp:coreProperties>
</file>