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5143500" type="screen16x9"/>
  <p:notesSz cx="13004800" cy="9753600"/>
  <p:defaultTextStyle>
    <a:defPPr>
      <a:defRPr lang="de-DE"/>
    </a:defPPr>
    <a:lvl1pPr marL="0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6962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3925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0887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47851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4813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1776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08738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95702" algn="l" defTabSz="2869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164" userDrawn="1">
          <p15:clr>
            <a:srgbClr val="A4A3A4"/>
          </p15:clr>
        </p15:guide>
        <p15:guide id="2" pos="-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BA9"/>
    <a:srgbClr val="0F96D4"/>
    <a:srgbClr val="D0D8E8"/>
    <a:srgbClr val="F5F4F0"/>
    <a:srgbClr val="F4F2EA"/>
    <a:srgbClr val="4F334E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479" autoAdjust="0"/>
  </p:normalViewPr>
  <p:slideViewPr>
    <p:cSldViewPr>
      <p:cViewPr varScale="1">
        <p:scale>
          <a:sx n="147" d="100"/>
          <a:sy n="147" d="100"/>
        </p:scale>
        <p:origin x="132" y="390"/>
      </p:cViewPr>
      <p:guideLst>
        <p:guide orient="horz" pos="-1164"/>
        <p:guide pos="-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25.01.2024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25.01.2024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962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925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887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851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4813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776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738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702" algn="l" defTabSz="2869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25.01.2024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49124" y="2451200"/>
            <a:ext cx="7623279" cy="584775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660797" y="2198515"/>
            <a:ext cx="5786438" cy="30122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4" y="277939"/>
            <a:ext cx="2839641" cy="184666"/>
          </a:xfrm>
          <a:prstGeom prst="rect">
            <a:avLst/>
          </a:prstGeo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>
          <a:xfrm>
            <a:off x="611560" y="3129628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800" y="988761"/>
            <a:ext cx="7623279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7624" y="1635646"/>
            <a:ext cx="5786438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25.01.2024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4" y="277939"/>
            <a:ext cx="2839641" cy="184666"/>
          </a:xfrm>
          <a:prstGeom prst="rect">
            <a:avLst/>
          </a:prstGeo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800" y="988761"/>
            <a:ext cx="7623279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9595" y="1635646"/>
            <a:ext cx="5811749" cy="230832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Aft>
                <a:spcPts val="377"/>
              </a:spcAft>
              <a:buClr>
                <a:schemeClr val="tx2"/>
              </a:buClr>
              <a:buSzPct val="104000"/>
              <a:buFont typeface="Calibri" panose="020F0502020204030204" pitchFamily="34" charset="0"/>
              <a:buChar char="•"/>
              <a:defRPr sz="2000" b="0" i="0" baseline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4" y="277939"/>
            <a:ext cx="2839641" cy="184666"/>
          </a:xfrm>
          <a:prstGeom prst="rect">
            <a:avLst/>
          </a:prstGeo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25.01.2024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4" y="277939"/>
            <a:ext cx="2839641" cy="184666"/>
          </a:xfrm>
          <a:prstGeom prst="rect">
            <a:avLst/>
          </a:prstGeo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700088"/>
            <a:ext cx="9144000" cy="41039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25.01.2024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708" y="1525"/>
            <a:ext cx="9130468" cy="5140454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60" y="4877217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17375E"/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10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25.01.2024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72" y="4894526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86984">
        <a:defRPr>
          <a:latin typeface="+mn-lt"/>
          <a:ea typeface="+mn-ea"/>
          <a:cs typeface="+mn-cs"/>
        </a:defRPr>
      </a:lvl2pPr>
      <a:lvl3pPr marL="573969">
        <a:defRPr>
          <a:latin typeface="+mn-lt"/>
          <a:ea typeface="+mn-ea"/>
          <a:cs typeface="+mn-cs"/>
        </a:defRPr>
      </a:lvl3pPr>
      <a:lvl4pPr marL="860953">
        <a:defRPr>
          <a:latin typeface="+mn-lt"/>
          <a:ea typeface="+mn-ea"/>
          <a:cs typeface="+mn-cs"/>
        </a:defRPr>
      </a:lvl4pPr>
      <a:lvl5pPr marL="1147938">
        <a:defRPr>
          <a:latin typeface="+mn-lt"/>
          <a:ea typeface="+mn-ea"/>
          <a:cs typeface="+mn-cs"/>
        </a:defRPr>
      </a:lvl5pPr>
      <a:lvl6pPr marL="1434921">
        <a:defRPr>
          <a:latin typeface="+mn-lt"/>
          <a:ea typeface="+mn-ea"/>
          <a:cs typeface="+mn-cs"/>
        </a:defRPr>
      </a:lvl6pPr>
      <a:lvl7pPr marL="1721907">
        <a:defRPr>
          <a:latin typeface="+mn-lt"/>
          <a:ea typeface="+mn-ea"/>
          <a:cs typeface="+mn-cs"/>
        </a:defRPr>
      </a:lvl7pPr>
      <a:lvl8pPr marL="2008891">
        <a:defRPr>
          <a:latin typeface="+mn-lt"/>
          <a:ea typeface="+mn-ea"/>
          <a:cs typeface="+mn-cs"/>
        </a:defRPr>
      </a:lvl8pPr>
      <a:lvl9pPr marL="22958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86984">
        <a:defRPr>
          <a:latin typeface="+mn-lt"/>
          <a:ea typeface="+mn-ea"/>
          <a:cs typeface="+mn-cs"/>
        </a:defRPr>
      </a:lvl2pPr>
      <a:lvl3pPr marL="573969">
        <a:defRPr>
          <a:latin typeface="+mn-lt"/>
          <a:ea typeface="+mn-ea"/>
          <a:cs typeface="+mn-cs"/>
        </a:defRPr>
      </a:lvl3pPr>
      <a:lvl4pPr marL="860953">
        <a:defRPr>
          <a:latin typeface="+mn-lt"/>
          <a:ea typeface="+mn-ea"/>
          <a:cs typeface="+mn-cs"/>
        </a:defRPr>
      </a:lvl4pPr>
      <a:lvl5pPr marL="1147938">
        <a:defRPr>
          <a:latin typeface="+mn-lt"/>
          <a:ea typeface="+mn-ea"/>
          <a:cs typeface="+mn-cs"/>
        </a:defRPr>
      </a:lvl5pPr>
      <a:lvl6pPr marL="1434921">
        <a:defRPr>
          <a:latin typeface="+mn-lt"/>
          <a:ea typeface="+mn-ea"/>
          <a:cs typeface="+mn-cs"/>
        </a:defRPr>
      </a:lvl6pPr>
      <a:lvl7pPr marL="1721907">
        <a:defRPr>
          <a:latin typeface="+mn-lt"/>
          <a:ea typeface="+mn-ea"/>
          <a:cs typeface="+mn-cs"/>
        </a:defRPr>
      </a:lvl7pPr>
      <a:lvl8pPr marL="2008891">
        <a:defRPr>
          <a:latin typeface="+mn-lt"/>
          <a:ea typeface="+mn-ea"/>
          <a:cs typeface="+mn-cs"/>
        </a:defRPr>
      </a:lvl8pPr>
      <a:lvl9pPr marL="22958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4D6EB86-91EE-45F4-B0E4-3C290BEB97FB}"/>
              </a:ext>
            </a:extLst>
          </p:cNvPr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F080DDE-0AB6-4885-A70C-3B0BF4288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0736E43-E9B2-4505-BAFB-32B271CA1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" y="2859783"/>
              <a:ext cx="2498008" cy="2283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38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D39A1A9A-E6CD-44C4-9BAD-C311786F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848"/>
            <a:ext cx="9144000" cy="338180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5B1E20-A189-493F-9E7B-512A37B1F537}"/>
              </a:ext>
            </a:extLst>
          </p:cNvPr>
          <p:cNvSpPr txBox="1"/>
          <p:nvPr/>
        </p:nvSpPr>
        <p:spPr>
          <a:xfrm>
            <a:off x="1115616" y="437195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bg2">
                    <a:lumMod val="75000"/>
                  </a:schemeClr>
                </a:solidFill>
              </a:rPr>
              <a:t>Informationen unter www.uni-goettingen.de/nachhaltigkeit_vorlesung </a:t>
            </a:r>
          </a:p>
        </p:txBody>
      </p:sp>
    </p:spTree>
    <p:extLst>
      <p:ext uri="{BB962C8B-B14F-4D97-AF65-F5344CB8AC3E}">
        <p14:creationId xmlns:p14="http://schemas.microsoft.com/office/powerpoint/2010/main" val="208724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Bildschirmpräsentation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(ZVW);Voss, Christine</dc:creator>
  <cp:lastModifiedBy>Lange, Marco</cp:lastModifiedBy>
  <cp:revision>148</cp:revision>
  <dcterms:created xsi:type="dcterms:W3CDTF">2017-08-09T09:33:14Z</dcterms:created>
  <dcterms:modified xsi:type="dcterms:W3CDTF">2024-01-25T07:38:17Z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