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BE474-E09E-4DD2-9905-CBB42222DF57}" type="datetimeFigureOut">
              <a:rPr lang="de-DE" smtClean="0"/>
              <a:t>31.07.2023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48CB-9464-4F32-AAD8-2677FF06EF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9197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BE474-E09E-4DD2-9905-CBB42222DF57}" type="datetimeFigureOut">
              <a:rPr lang="de-DE" smtClean="0"/>
              <a:t>31.07.2023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48CB-9464-4F32-AAD8-2677FF06EF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0789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BE474-E09E-4DD2-9905-CBB42222DF57}" type="datetimeFigureOut">
              <a:rPr lang="de-DE" smtClean="0"/>
              <a:t>31.07.2023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48CB-9464-4F32-AAD8-2677FF06EF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5383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BE474-E09E-4DD2-9905-CBB42222DF57}" type="datetimeFigureOut">
              <a:rPr lang="de-DE" smtClean="0"/>
              <a:t>31.07.2023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48CB-9464-4F32-AAD8-2677FF06EF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0117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BE474-E09E-4DD2-9905-CBB42222DF57}" type="datetimeFigureOut">
              <a:rPr lang="de-DE" smtClean="0"/>
              <a:t>31.07.2023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48CB-9464-4F32-AAD8-2677FF06EF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9798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BE474-E09E-4DD2-9905-CBB42222DF57}" type="datetimeFigureOut">
              <a:rPr lang="de-DE" smtClean="0"/>
              <a:t>31.07.2023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48CB-9464-4F32-AAD8-2677FF06EF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5075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BE474-E09E-4DD2-9905-CBB42222DF57}" type="datetimeFigureOut">
              <a:rPr lang="de-DE" smtClean="0"/>
              <a:t>31.07.2023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48CB-9464-4F32-AAD8-2677FF06EF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878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BE474-E09E-4DD2-9905-CBB42222DF57}" type="datetimeFigureOut">
              <a:rPr lang="de-DE" smtClean="0"/>
              <a:t>31.07.2023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48CB-9464-4F32-AAD8-2677FF06EF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6740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BE474-E09E-4DD2-9905-CBB42222DF57}" type="datetimeFigureOut">
              <a:rPr lang="de-DE" smtClean="0"/>
              <a:t>31.07.2023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48CB-9464-4F32-AAD8-2677FF06EF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88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BE474-E09E-4DD2-9905-CBB42222DF57}" type="datetimeFigureOut">
              <a:rPr lang="de-DE" smtClean="0"/>
              <a:t>31.07.2023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48CB-9464-4F32-AAD8-2677FF06EF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8138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BE474-E09E-4DD2-9905-CBB42222DF57}" type="datetimeFigureOut">
              <a:rPr lang="de-DE" smtClean="0"/>
              <a:t>31.07.2023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48CB-9464-4F32-AAD8-2677FF06EF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756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BE474-E09E-4DD2-9905-CBB42222DF57}" type="datetimeFigureOut">
              <a:rPr lang="de-DE" smtClean="0"/>
              <a:t>31.07.2023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A48CB-9464-4F32-AAD8-2677FF06EF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336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trick.lajoie@zvw.uni-goettingen.de" TargetMode="External"/><Relationship Id="rId2" Type="http://schemas.openxmlformats.org/officeDocument/2006/relationships/hyperlink" Target="http://www.uni-goettingen.de/promos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724930" y="469556"/>
            <a:ext cx="10412627" cy="4967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Beginnen Sie zwischen dem 01. Januar und 30. Juni 2024 einen studienrelevanten Auslandsaufenthalt (nicht im Rahmen von ERASMUS+)? Dann haben Sie die Möglichkeit sich bis zum 30. September 2023 um ein PROMOS Stipendium zu bewerben. </a:t>
            </a:r>
          </a:p>
          <a:p>
            <a:pPr algn="just"/>
            <a:endParaRPr lang="de-DE" sz="16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de-DE" sz="1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Förderungsfähige Maßnahmen sind:</a:t>
            </a:r>
            <a:endParaRPr lang="de-DE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e-DE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Studienaufenthalte von Studierenden </a:t>
            </a:r>
            <a:r>
              <a:rPr lang="de-DE" dirty="0"/>
              <a:t>(</a:t>
            </a:r>
            <a:r>
              <a:rPr lang="de-DE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1 - 6 Monate Förderdauer, keine Förderung für Aufenthalte in Erasmus+ Programmländern; Aufenthalte im Vereinigten Königreich können gefördert werden) 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e-DE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Auslandsaufenthalte von Studierenden zur Anfertigung ihrer Abschlussarbeit (1 - 6 Monate Förderdauer)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e-DE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Praktika von Studierenden (4 Wochen bis 6 Monate Förderdauer; keine Förderung für Aufenthalte in Erasmus+ Programmländern)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e-DE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Sprachkurse von Studierenden und Promovierenden an Hochschulen (3 Wochen bis 6 Monate Förderdauer)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e-DE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Fachkurse von Studierenden und Promovierenden (5 Tage bis 6 Wochen Förderdauer)</a:t>
            </a:r>
          </a:p>
          <a:p>
            <a:pPr algn="just"/>
            <a:r>
              <a:rPr lang="de-DE" sz="1600" dirty="0">
                <a:ea typeface="Times New Roman" panose="02020603050405020304" pitchFamily="18" charset="0"/>
              </a:rPr>
              <a:t>Detaillierte Informationen entnehmen Sie bitte  dem Leitfaden auf der Homepage </a:t>
            </a:r>
            <a:r>
              <a:rPr lang="de-DE" sz="1600" u="sng" dirty="0">
                <a:solidFill>
                  <a:srgbClr val="0000FF"/>
                </a:solidFill>
                <a:ea typeface="Times New Roman" panose="02020603050405020304" pitchFamily="18" charset="0"/>
                <a:hlinkClick r:id="rId2"/>
              </a:rPr>
              <a:t>http://www.uni-goettingen.de/promos</a:t>
            </a:r>
            <a:r>
              <a:rPr lang="de-DE" sz="1600" dirty="0">
                <a:ea typeface="Times New Roman" panose="02020603050405020304" pitchFamily="18" charset="0"/>
              </a:rPr>
              <a:t>  Dort finden Sie auch den Link zum Bewerbungsportal. </a:t>
            </a:r>
          </a:p>
          <a:p>
            <a:pPr algn="just"/>
            <a:endParaRPr lang="de-DE" sz="1600" dirty="0">
              <a:ea typeface="Times New Roman" panose="02020603050405020304" pitchFamily="18" charset="0"/>
            </a:endParaRPr>
          </a:p>
          <a:p>
            <a:pPr algn="just"/>
            <a:r>
              <a:rPr lang="de-DE" sz="1600" dirty="0">
                <a:ea typeface="Times New Roman" panose="02020603050405020304" pitchFamily="18" charset="0"/>
              </a:rPr>
              <a:t>Bei Fragen können Sie sich jederzeit gerne an </a:t>
            </a:r>
            <a:r>
              <a:rPr lang="de-DE" sz="1600" i="1" u="sng" dirty="0">
                <a:solidFill>
                  <a:srgbClr val="0000FF"/>
                </a:solidFill>
                <a:ea typeface="Times New Roman" panose="02020603050405020304" pitchFamily="18" charset="0"/>
                <a:hlinkClick r:id="rId3"/>
              </a:rPr>
              <a:t>patrick.lajoie@zvw.uni-goettingen.de</a:t>
            </a:r>
            <a:r>
              <a:rPr lang="de-DE" sz="1600" i="1" dirty="0">
                <a:solidFill>
                  <a:srgbClr val="1F497D"/>
                </a:solidFill>
                <a:ea typeface="Times New Roman" panose="02020603050405020304" pitchFamily="18" charset="0"/>
              </a:rPr>
              <a:t> </a:t>
            </a:r>
            <a:r>
              <a:rPr lang="de-DE" sz="1600" dirty="0">
                <a:ea typeface="Times New Roman" panose="02020603050405020304" pitchFamily="18" charset="0"/>
              </a:rPr>
              <a:t>wenden. </a:t>
            </a:r>
          </a:p>
          <a:p>
            <a:pPr algn="just"/>
            <a:endParaRPr lang="de-DE" sz="1600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4" name="Grafik 3" descr="C:\Users\lajoie\AppData\Local\Microsoft\Windows\INetCache\Content.Word\BMBF_gefördert vom_deutsch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930" y="5404408"/>
            <a:ext cx="1933575" cy="130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daad_logo_suppl_de+en_h_basic_rg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288" y="5432983"/>
            <a:ext cx="349567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203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</Words>
  <Application>Microsoft Office PowerPoint</Application>
  <PresentationFormat>Breitbild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</vt:lpstr>
      <vt:lpstr>PowerPoint-Präsentation</vt:lpstr>
    </vt:vector>
  </TitlesOfParts>
  <Company>Georg-August-Universität Göttingen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Lajoie, Patrick</dc:creator>
  <cp:lastModifiedBy>Lajoie, Patrick</cp:lastModifiedBy>
  <cp:revision>7</cp:revision>
  <dcterms:created xsi:type="dcterms:W3CDTF">2019-01-24T10:59:50Z</dcterms:created>
  <dcterms:modified xsi:type="dcterms:W3CDTF">2023-07-31T11:01:22Z</dcterms:modified>
</cp:coreProperties>
</file>